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5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7" r:id="rId41"/>
    <p:sldId id="298" r:id="rId42"/>
    <p:sldId id="296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66"/>
    <a:srgbClr val="990099"/>
    <a:srgbClr val="669900"/>
    <a:srgbClr val="F8F8F8"/>
    <a:srgbClr val="FFFF66"/>
    <a:srgbClr val="CCFF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76" autoAdjust="0"/>
    <p:restoredTop sz="94746" autoAdjust="0"/>
  </p:normalViewPr>
  <p:slideViewPr>
    <p:cSldViewPr>
      <p:cViewPr varScale="1">
        <p:scale>
          <a:sx n="66" d="100"/>
          <a:sy n="66" d="100"/>
        </p:scale>
        <p:origin x="-18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93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5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7066D3-269A-4187-9066-719497F54DB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F9D19E-E42C-4E46-BD78-902E0A45B27D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82B413-F5FC-4B20-9190-74D623515DC6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40AE04-9A4F-4289-8E8E-24AAE1D24F00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356B84-93C6-479B-944D-55230908B414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D4CEB3-84C0-48D4-9A38-C04693F0B4BF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0C870E-A7CF-455F-A45F-4947CC2B4E03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22ABA1-DE98-4813-81F1-F41743AB7C4D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7910D2-AF5D-45ED-AF2C-63A3A90CC0C7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B09D45-20C7-4039-B72D-645EB934F731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8DBF7-5311-48E4-A27E-C38B81BFDC3A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0B6F8B-237F-44A3-A406-A16303B4167C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0B87DA-1334-4A4B-955D-98B7C5178CFA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62223F-2D4E-417D-BD64-22A59810A1DE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429FBC-1D24-4F8F-A099-320F5AF02246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98AE75-913C-4509-99B7-2DB94F7905E4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B89ECF-E94E-4294-85B8-A50CE777145D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4B5FD2-71F7-43A2-BB93-9FAB78184623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3E8A09-6A30-4B12-9A57-DF91D59075FC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E88C4F-5F74-4D87-A990-071571284A8A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7350F1-2A84-446D-B6CB-32C85AB72F8C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127C94-4BCE-4BB0-B8F1-F61FEA131332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D67580-DDB3-4786-8F2D-58130DC41CB6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54C1A0-01C4-41C2-BDD3-53EEF1381A9C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B41FE1-F082-4AE3-B70D-626E341EF1CD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F7B96-E5BE-448A-934B-81EA378BF833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8D5BAE-9D1E-463F-BDBB-93B6681BC211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D7583A-747E-4869-91D5-365074F3D29A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41A079-B2C8-4C7E-BA1D-7C9CDE9CA290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8FEADF-0175-4672-BFAE-B1C9B2DD026F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8F95DA-8C5A-45DF-AFE4-5CBAFFBB4B5E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1E89B7-0671-4354-9FE9-CE7843B6210F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BF9C9-E607-496F-832F-D8CF25591828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28A695-B06B-4AA1-A2CB-3B9DAA2B33BE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BD4E7D-CE74-48B1-827D-498EBD9DCAEC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761DDC-8CCA-4A79-B248-A4275776E18C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267E6C-B59B-43B9-9B3A-2FE780D1C86C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CD19A6-9705-4E8E-BD75-F41FCDB64EAF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4A2730-E081-45DE-91D8-C4D37F0FC66A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51D2F-EE78-46DE-AE2D-5FD66D80A12C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44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4527F4-9F5C-4427-A6BB-B45224A93EC7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45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4861B8-A5BF-4D2F-BEAF-56CCECC86D0A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46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575065-5F80-4387-8A32-5B57AF3C4526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47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B65F08-5E05-4216-BC41-4B14A42EC982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48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9C56B9-7F76-42A8-9A45-0A4D49CF68C5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49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5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1C9AF2-B4FD-4235-BB66-5A0E044C2069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412026-3239-4E3E-8C8C-0B8AAECD55E9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50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3D983B-C298-4445-9F7A-24A6A38AA060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51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0A1D09-053F-495E-80AC-4A12B66CFF04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52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36095-838D-46B3-8D01-84B57659FFBE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53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C9631F-0C46-4648-A9D7-F4EDE92CA6A9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60CCB9-A2F2-4E51-BC8F-A745F587F874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0C1DD-3F12-4045-823A-2A1982E14C56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E1559B-AA5C-434C-ACF5-27C61971C58A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DA805-56AC-4185-B5B5-F6355AE2209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2D391-9F6E-4E41-8BC2-3CE9613EB3E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35390-1FF5-4E49-80A2-F9C7CC0CDEF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7F7FA-1F45-47FC-AF56-FC1BFB0DC9B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81FDF-4DBD-44DC-B463-DD644E1DDA7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02A9D-F5D8-4861-A2D1-0C9A01CCE69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54F56-EB27-4D3B-ADA0-2B2AB183167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2F0A0-D017-48E1-960A-1A2C5C00E0B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1E7D8-7D4B-4EB3-8DB3-4CA7042CE96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D085-8A24-4531-95EB-4B2D370F68D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74385-D779-4C5C-9660-F205032AF3F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19E57A-6931-49A9-BAD6-EDF72CD8855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78" r:id="rId2"/>
    <p:sldLayoutId id="2147483787" r:id="rId3"/>
    <p:sldLayoutId id="2147483779" r:id="rId4"/>
    <p:sldLayoutId id="2147483788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9" Type="http://schemas.openxmlformats.org/officeDocument/2006/relationships/slide" Target="slide39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34" Type="http://schemas.openxmlformats.org/officeDocument/2006/relationships/slide" Target="slide34.xml"/><Relationship Id="rId42" Type="http://schemas.openxmlformats.org/officeDocument/2006/relationships/slide" Target="slide42.xml"/><Relationship Id="rId47" Type="http://schemas.openxmlformats.org/officeDocument/2006/relationships/slide" Target="slide47.xml"/><Relationship Id="rId50" Type="http://schemas.openxmlformats.org/officeDocument/2006/relationships/slide" Target="slide50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33" Type="http://schemas.openxmlformats.org/officeDocument/2006/relationships/slide" Target="slide33.xml"/><Relationship Id="rId38" Type="http://schemas.openxmlformats.org/officeDocument/2006/relationships/slide" Target="slide38.xml"/><Relationship Id="rId46" Type="http://schemas.openxmlformats.org/officeDocument/2006/relationships/slide" Target="slide46.xml"/><Relationship Id="rId2" Type="http://schemas.openxmlformats.org/officeDocument/2006/relationships/notesSlide" Target="../notesSlides/notesSlide2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slide" Target="slide29.xml"/><Relationship Id="rId41" Type="http://schemas.openxmlformats.org/officeDocument/2006/relationships/slide" Target="slide4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32" Type="http://schemas.openxmlformats.org/officeDocument/2006/relationships/slide" Target="slide32.xml"/><Relationship Id="rId37" Type="http://schemas.openxmlformats.org/officeDocument/2006/relationships/slide" Target="slide37.xml"/><Relationship Id="rId40" Type="http://schemas.openxmlformats.org/officeDocument/2006/relationships/slide" Target="slide40.xml"/><Relationship Id="rId45" Type="http://schemas.openxmlformats.org/officeDocument/2006/relationships/slide" Target="slide45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28" Type="http://schemas.openxmlformats.org/officeDocument/2006/relationships/slide" Target="slide28.xml"/><Relationship Id="rId36" Type="http://schemas.openxmlformats.org/officeDocument/2006/relationships/slide" Target="slide36.xml"/><Relationship Id="rId49" Type="http://schemas.openxmlformats.org/officeDocument/2006/relationships/slide" Target="slide49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31" Type="http://schemas.openxmlformats.org/officeDocument/2006/relationships/slide" Target="slide31.xml"/><Relationship Id="rId44" Type="http://schemas.openxmlformats.org/officeDocument/2006/relationships/slide" Target="slide44.xml"/><Relationship Id="rId52" Type="http://schemas.openxmlformats.org/officeDocument/2006/relationships/slide" Target="slide52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Relationship Id="rId30" Type="http://schemas.openxmlformats.org/officeDocument/2006/relationships/slide" Target="slide30.xml"/><Relationship Id="rId35" Type="http://schemas.openxmlformats.org/officeDocument/2006/relationships/slide" Target="slide35.xml"/><Relationship Id="rId43" Type="http://schemas.openxmlformats.org/officeDocument/2006/relationships/slide" Target="slide43.xml"/><Relationship Id="rId48" Type="http://schemas.openxmlformats.org/officeDocument/2006/relationships/slide" Target="slide48.xml"/><Relationship Id="rId8" Type="http://schemas.openxmlformats.org/officeDocument/2006/relationships/slide" Target="slide8.xml"/><Relationship Id="rId51" Type="http://schemas.openxmlformats.org/officeDocument/2006/relationships/slide" Target="slide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slkidsworld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10600">
                <a:ea typeface="SimSun" pitchFamily="2" charset="-122"/>
              </a:rPr>
              <a:t>JEOPARDY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428750" y="5000625"/>
            <a:ext cx="63373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SimSun" pitchFamily="2" charset="-122"/>
              </a:rPr>
              <a:t>Level: Intermediate</a:t>
            </a:r>
          </a:p>
          <a:p>
            <a:pPr algn="ctr">
              <a:spcBef>
                <a:spcPct val="50000"/>
              </a:spcBef>
            </a:pPr>
            <a:r>
              <a:rPr lang="en-US" altLang="zh-CN" sz="2400">
                <a:ea typeface="SimSun" pitchFamily="2" charset="-122"/>
              </a:rPr>
              <a:t>Designed and created by ESL Kids World</a:t>
            </a:r>
            <a:r>
              <a:rPr lang="en-US" altLang="zh-CN">
                <a:ea typeface="SimSun" pitchFamily="2" charset="-122"/>
              </a:rPr>
              <a:t/>
            </a:r>
            <a:br>
              <a:rPr lang="en-US" altLang="zh-CN">
                <a:ea typeface="SimSun" pitchFamily="2" charset="-122"/>
              </a:rPr>
            </a:br>
            <a:endParaRPr lang="en-US" altLang="zh-CN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AMERICA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/>
              <a:t>The U.S.A is smaller than China.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500188"/>
            <a:ext cx="91440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Is the U.S.A bigger or smaller than China in land area?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AMERICA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/>
              <a:t>Texas.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357313"/>
            <a:ext cx="428625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What is the name of this state?</a:t>
            </a:r>
          </a:p>
        </p:txBody>
      </p:sp>
      <p:pic>
        <p:nvPicPr>
          <p:cNvPr id="15366" name="Picture 8" descr="C:\Users\Rich\Documents\eslkidsworld.com\clip art\Maps (Part 2)\USA - States (N - Z)\Texas 0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2500313"/>
            <a:ext cx="4672013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zh-CN" sz="2800">
                <a:ea typeface="SimSun" pitchFamily="2" charset="-122"/>
              </a:rPr>
              <a:t>The Statue of Liberty</a:t>
            </a:r>
            <a:endParaRPr lang="en-GB" sz="2800"/>
          </a:p>
        </p:txBody>
      </p:sp>
      <p:pic>
        <p:nvPicPr>
          <p:cNvPr id="16388" name="Picture 8" descr="C:\Users\Rich\Documents\eslkidsworld.com\clip art\Architecture &amp; Landmarks\United States\Statue of Liberty 16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642938"/>
            <a:ext cx="2906713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428750"/>
            <a:ext cx="428625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What’s the name of this statue?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AMERICA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500</a:t>
            </a:r>
            <a:endParaRPr altLang="zh-CN" sz="720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>
                <a:ea typeface="SimSun" pitchFamily="2" charset="-122"/>
              </a:rPr>
              <a:t>COUNTRIES</a:t>
            </a:r>
            <a:r>
              <a:rPr altLang="zh-CN">
                <a:ea typeface="SimSun" pitchFamily="2" charset="-122"/>
              </a:rPr>
              <a:t> 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100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zh-CN" sz="2800">
                <a:ea typeface="SimSun" pitchFamily="2" charset="-122"/>
              </a:rPr>
              <a:t>They speak Spanish.</a:t>
            </a:r>
            <a:endParaRPr lang="en-GB" sz="280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500188"/>
            <a:ext cx="91440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What language do people speak in Spain?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>
                <a:ea typeface="SimSun" pitchFamily="2" charset="-122"/>
              </a:rPr>
              <a:t>COUNTRIES</a:t>
            </a:r>
            <a:r>
              <a:rPr altLang="zh-CN">
                <a:ea typeface="SimSun" pitchFamily="2" charset="-122"/>
              </a:rPr>
              <a:t> 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200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zh-CN" sz="2800">
                <a:ea typeface="SimSun" pitchFamily="2" charset="-122"/>
              </a:rPr>
              <a:t>The United Kingdom.</a:t>
            </a:r>
            <a:endParaRPr lang="en-GB" sz="280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500188"/>
            <a:ext cx="45720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What’s the name of this country?</a:t>
            </a:r>
          </a:p>
        </p:txBody>
      </p:sp>
      <p:pic>
        <p:nvPicPr>
          <p:cNvPr id="18438" name="Picture 7" descr="C:\Users\Rich\Documents\eslkidsworld.com\clip art\Maps (Part 1)\Countries (O - Z)\UK 1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1382713"/>
            <a:ext cx="346075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>
                <a:ea typeface="SimSun" pitchFamily="2" charset="-122"/>
              </a:rPr>
              <a:t>COUNTRIES</a:t>
            </a:r>
            <a:r>
              <a:rPr altLang="zh-CN">
                <a:ea typeface="SimSun" pitchFamily="2" charset="-122"/>
              </a:rPr>
              <a:t> 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zh-CN" sz="2800">
                <a:ea typeface="SimSun" pitchFamily="2" charset="-122"/>
              </a:rPr>
              <a:t>The biggest country is Russia. </a:t>
            </a:r>
            <a:endParaRPr lang="en-GB" sz="280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500188"/>
            <a:ext cx="91440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What’s the biggest country in the world?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7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>
                <a:ea typeface="SimSun" pitchFamily="2" charset="-122"/>
              </a:rPr>
              <a:t>COUNTRIES</a:t>
            </a:r>
            <a:r>
              <a:rPr altLang="zh-CN">
                <a:ea typeface="SimSun" pitchFamily="2" charset="-122"/>
              </a:rPr>
              <a:t> 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zh-CN" sz="2800">
                <a:ea typeface="SimSun" pitchFamily="2" charset="-122"/>
              </a:rPr>
              <a:t>Brazil</a:t>
            </a:r>
            <a:endParaRPr lang="en-GB" sz="280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500188"/>
            <a:ext cx="45720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What’s the name of this country?</a:t>
            </a:r>
          </a:p>
        </p:txBody>
      </p:sp>
      <p:pic>
        <p:nvPicPr>
          <p:cNvPr id="20486" name="Picture 7" descr="C:\Users\Rich\Documents\eslkidsworld.com\clip art\Maps (Part 1)\Countries (A - Ge)\Brazil 05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1428750"/>
            <a:ext cx="3843337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>
                <a:ea typeface="SimSun" pitchFamily="2" charset="-122"/>
              </a:rPr>
              <a:t>COUNTRIES</a:t>
            </a:r>
            <a:r>
              <a:rPr altLang="zh-CN">
                <a:ea typeface="SimSun" pitchFamily="2" charset="-122"/>
              </a:rPr>
              <a:t> 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500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Cameroon is in Africa.</a:t>
            </a:r>
            <a:endParaRPr lang="en-GB" sz="280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500188"/>
            <a:ext cx="4143375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Which continent is Cameroon located in?</a:t>
            </a:r>
          </a:p>
        </p:txBody>
      </p:sp>
      <p:pic>
        <p:nvPicPr>
          <p:cNvPr id="21510" name="Picture 7" descr="C:\Users\Rich\Documents\eslkidsworld.com\clip art\Maps (Part 1)\Countries (A - Ge)\Cameroon 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1214438"/>
            <a:ext cx="2811463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MUSIC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>
                <a:ea typeface="SimSun" pitchFamily="2" charset="-122"/>
              </a:rPr>
              <a:t>100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It’s called a flute.</a:t>
            </a:r>
            <a:endParaRPr lang="en-GB" sz="280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28750"/>
            <a:ext cx="428625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What’s this instrument called?</a:t>
            </a:r>
          </a:p>
        </p:txBody>
      </p:sp>
      <p:pic>
        <p:nvPicPr>
          <p:cNvPr id="22534" name="Picture 9" descr="C:\Users\Rich\Documents\eslkidsworld.com\clip art\Music\Instruments (A - Gr)\Flute 15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1000125"/>
            <a:ext cx="2552700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MUSIC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200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It’s called a guitar.</a:t>
            </a:r>
            <a:endParaRPr lang="en-GB" sz="280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428750"/>
            <a:ext cx="428625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What’s this instrument called?</a:t>
            </a:r>
          </a:p>
        </p:txBody>
      </p:sp>
      <p:pic>
        <p:nvPicPr>
          <p:cNvPr id="23558" name="Picture 7" descr="C:\Users\Rich\Documents\eslkidsworld.com\clip art\Music\Instruments (Gu - Pe)\Guitar - Acoustic 26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1643063"/>
            <a:ext cx="34798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398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altLang="zh-CN" smtClean="0">
                <a:solidFill>
                  <a:srgbClr val="F8F8F8"/>
                </a:solidFill>
                <a:ea typeface="SimSun" pitchFamily="2" charset="-122"/>
              </a:rPr>
              <a:t>CATEGORIES</a:t>
            </a:r>
            <a:endParaRPr altLang="zh-CN">
              <a:solidFill>
                <a:srgbClr val="F8F8F8"/>
              </a:solidFill>
              <a:ea typeface="SimSun" pitchFamily="2" charset="-122"/>
            </a:endParaRP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250825" y="981075"/>
            <a:ext cx="4032250" cy="650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SPORTS</a:t>
            </a:r>
          </a:p>
          <a:p>
            <a:pPr>
              <a:defRPr/>
            </a:pPr>
            <a:r>
              <a:rPr lang="en-GB" sz="3200" b="1" dirty="0">
                <a:latin typeface="Arial Narrow" pitchFamily="34" charset="0"/>
                <a:cs typeface="Arial" charset="0"/>
                <a:hlinkClick r:id="rId3" action="ppaction://hlinksldjump"/>
              </a:rPr>
              <a:t>100</a:t>
            </a:r>
            <a:r>
              <a:rPr lang="en-GB" sz="3200" b="1" dirty="0">
                <a:latin typeface="Arial Narrow" pitchFamily="34" charset="0"/>
                <a:cs typeface="Arial" charset="0"/>
              </a:rPr>
              <a:t>  </a:t>
            </a:r>
            <a:r>
              <a:rPr lang="en-GB" sz="3200" b="1" dirty="0">
                <a:latin typeface="Arial Narrow" pitchFamily="34" charset="0"/>
                <a:cs typeface="Arial" charset="0"/>
                <a:hlinkClick r:id="rId4" action="ppaction://hlinksldjump"/>
              </a:rPr>
              <a:t>200</a:t>
            </a:r>
            <a:r>
              <a:rPr lang="en-GB" sz="3200" b="1" dirty="0">
                <a:latin typeface="Arial Narrow" pitchFamily="34" charset="0"/>
                <a:cs typeface="Arial" charset="0"/>
              </a:rPr>
              <a:t>  </a:t>
            </a:r>
            <a:r>
              <a:rPr lang="en-GB" sz="3200" b="1" dirty="0">
                <a:latin typeface="Arial Narrow" pitchFamily="34" charset="0"/>
                <a:cs typeface="Arial" charset="0"/>
                <a:hlinkClick r:id="rId5" action="ppaction://hlinksldjump"/>
              </a:rPr>
              <a:t>300</a:t>
            </a:r>
            <a:r>
              <a:rPr lang="en-GB" sz="3200" b="1" dirty="0">
                <a:latin typeface="Arial Narrow" pitchFamily="34" charset="0"/>
                <a:cs typeface="Arial" charset="0"/>
              </a:rPr>
              <a:t>  </a:t>
            </a:r>
            <a:r>
              <a:rPr lang="en-GB" sz="3200" b="1" dirty="0">
                <a:latin typeface="Arial Narrow" pitchFamily="34" charset="0"/>
                <a:cs typeface="Arial" charset="0"/>
                <a:hlinkClick r:id="rId6" action="ppaction://hlinksldjump"/>
              </a:rPr>
              <a:t>400</a:t>
            </a:r>
            <a:r>
              <a:rPr lang="en-GB" sz="3200" b="1" dirty="0">
                <a:latin typeface="Arial Narrow" pitchFamily="34" charset="0"/>
                <a:cs typeface="Arial" charset="0"/>
              </a:rPr>
              <a:t>  </a:t>
            </a:r>
            <a:r>
              <a:rPr lang="en-GB" sz="3200" b="1" dirty="0">
                <a:latin typeface="Arial Narrow" pitchFamily="34" charset="0"/>
                <a:cs typeface="Arial" charset="0"/>
                <a:hlinkClick r:id="rId7" action="ppaction://hlinksldjump"/>
              </a:rPr>
              <a:t>500</a:t>
            </a:r>
            <a:endParaRPr lang="en-GB" sz="3200" b="1" dirty="0"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en-GB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AMERICA</a:t>
            </a:r>
          </a:p>
          <a:p>
            <a:pPr>
              <a:defRPr/>
            </a:pPr>
            <a:r>
              <a:rPr lang="en-GB" sz="3200" b="1" dirty="0">
                <a:latin typeface="Arial Narrow" pitchFamily="34" charset="0"/>
                <a:cs typeface="Arial" charset="0"/>
                <a:hlinkClick r:id="rId8" action="ppaction://hlinksldjump"/>
              </a:rPr>
              <a:t>100</a:t>
            </a:r>
            <a:r>
              <a:rPr lang="en-GB" sz="3200" b="1" dirty="0">
                <a:latin typeface="Arial Narrow" pitchFamily="34" charset="0"/>
                <a:cs typeface="Arial" charset="0"/>
              </a:rPr>
              <a:t>  </a:t>
            </a:r>
            <a:r>
              <a:rPr lang="en-GB" sz="3200" b="1" dirty="0">
                <a:latin typeface="Arial Narrow" pitchFamily="34" charset="0"/>
                <a:cs typeface="Arial" charset="0"/>
                <a:hlinkClick r:id="rId9" action="ppaction://hlinksldjump"/>
              </a:rPr>
              <a:t>200</a:t>
            </a:r>
            <a:r>
              <a:rPr lang="en-GB" sz="3200" b="1" dirty="0">
                <a:latin typeface="Arial Narrow" pitchFamily="34" charset="0"/>
                <a:cs typeface="Arial" charset="0"/>
              </a:rPr>
              <a:t>  </a:t>
            </a:r>
            <a:r>
              <a:rPr lang="en-GB" sz="3200" b="1" dirty="0">
                <a:latin typeface="Arial Narrow" pitchFamily="34" charset="0"/>
                <a:cs typeface="Arial" charset="0"/>
                <a:hlinkClick r:id="rId10" action="ppaction://hlinksldjump"/>
              </a:rPr>
              <a:t>300</a:t>
            </a:r>
            <a:r>
              <a:rPr lang="en-GB" sz="3200" b="1" dirty="0">
                <a:latin typeface="Arial Narrow" pitchFamily="34" charset="0"/>
                <a:cs typeface="Arial" charset="0"/>
              </a:rPr>
              <a:t>  </a:t>
            </a:r>
            <a:r>
              <a:rPr lang="en-GB" sz="3200" b="1" dirty="0">
                <a:latin typeface="Arial Narrow" pitchFamily="34" charset="0"/>
                <a:cs typeface="Arial" charset="0"/>
                <a:hlinkClick r:id="rId11" action="ppaction://hlinksldjump"/>
              </a:rPr>
              <a:t>400</a:t>
            </a:r>
            <a:r>
              <a:rPr lang="en-GB" sz="3200" b="1" dirty="0">
                <a:latin typeface="Arial Narrow" pitchFamily="34" charset="0"/>
                <a:cs typeface="Arial" charset="0"/>
              </a:rPr>
              <a:t>  </a:t>
            </a:r>
            <a:r>
              <a:rPr lang="en-GB" sz="3200" b="1" dirty="0">
                <a:latin typeface="Arial Narrow" pitchFamily="34" charset="0"/>
                <a:cs typeface="Arial" charset="0"/>
                <a:hlinkClick r:id="rId12" action="ppaction://hlinksldjump"/>
              </a:rPr>
              <a:t>500</a:t>
            </a:r>
            <a:endParaRPr lang="en-GB" sz="5400" b="1" dirty="0"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en-GB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COUNTRIES</a:t>
            </a:r>
          </a:p>
          <a:p>
            <a:pPr>
              <a:defRPr/>
            </a:pPr>
            <a:r>
              <a:rPr lang="en-GB" sz="3200" b="1" dirty="0">
                <a:latin typeface="Arial Narrow" pitchFamily="34" charset="0"/>
                <a:cs typeface="Arial" charset="0"/>
                <a:hlinkClick r:id="rId13" action="ppaction://hlinksldjump"/>
              </a:rPr>
              <a:t>100</a:t>
            </a:r>
            <a:r>
              <a:rPr lang="en-GB" sz="3200" b="1" dirty="0">
                <a:latin typeface="Arial Narrow" pitchFamily="34" charset="0"/>
                <a:cs typeface="Arial" charset="0"/>
              </a:rPr>
              <a:t>  </a:t>
            </a:r>
            <a:r>
              <a:rPr lang="en-GB" sz="3200" b="1" dirty="0">
                <a:latin typeface="Arial Narrow" pitchFamily="34" charset="0"/>
                <a:cs typeface="Arial" charset="0"/>
                <a:hlinkClick r:id="rId14" action="ppaction://hlinksldjump"/>
              </a:rPr>
              <a:t>200</a:t>
            </a:r>
            <a:r>
              <a:rPr lang="en-GB" sz="3200" b="1" dirty="0">
                <a:latin typeface="Arial Narrow" pitchFamily="34" charset="0"/>
                <a:cs typeface="Arial" charset="0"/>
              </a:rPr>
              <a:t>  </a:t>
            </a:r>
            <a:r>
              <a:rPr lang="en-GB" sz="3200" b="1" dirty="0">
                <a:latin typeface="Arial Narrow" pitchFamily="34" charset="0"/>
                <a:cs typeface="Arial" charset="0"/>
                <a:hlinkClick r:id="rId15" action="ppaction://hlinksldjump"/>
              </a:rPr>
              <a:t>300</a:t>
            </a:r>
            <a:r>
              <a:rPr lang="en-GB" sz="3200" b="1" dirty="0">
                <a:latin typeface="Arial Narrow" pitchFamily="34" charset="0"/>
                <a:cs typeface="Arial" charset="0"/>
              </a:rPr>
              <a:t>  </a:t>
            </a:r>
            <a:r>
              <a:rPr lang="en-GB" sz="3200" b="1" dirty="0">
                <a:latin typeface="Arial Narrow" pitchFamily="34" charset="0"/>
                <a:cs typeface="Arial" charset="0"/>
                <a:hlinkClick r:id="rId16" action="ppaction://hlinksldjump"/>
              </a:rPr>
              <a:t>400</a:t>
            </a:r>
            <a:r>
              <a:rPr lang="en-GB" sz="3200" b="1" dirty="0">
                <a:latin typeface="Arial Narrow" pitchFamily="34" charset="0"/>
                <a:cs typeface="Arial" charset="0"/>
              </a:rPr>
              <a:t>  </a:t>
            </a:r>
            <a:r>
              <a:rPr lang="en-GB" sz="3200" b="1" dirty="0">
                <a:latin typeface="Arial Narrow" pitchFamily="34" charset="0"/>
                <a:cs typeface="Arial" charset="0"/>
                <a:hlinkClick r:id="rId17" action="ppaction://hlinksldjump"/>
              </a:rPr>
              <a:t>500</a:t>
            </a:r>
            <a:endParaRPr lang="en-GB" sz="5400" b="1" dirty="0"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en-GB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MUSIC</a:t>
            </a:r>
          </a:p>
          <a:p>
            <a:pPr>
              <a:defRPr/>
            </a:pPr>
            <a:r>
              <a:rPr lang="en-GB" sz="3200" b="1" dirty="0">
                <a:latin typeface="Arial Narrow" pitchFamily="34" charset="0"/>
                <a:cs typeface="Arial" charset="0"/>
                <a:hlinkClick r:id="rId18" action="ppaction://hlinksldjump"/>
              </a:rPr>
              <a:t>100</a:t>
            </a:r>
            <a:r>
              <a:rPr lang="en-GB" sz="3200" b="1" dirty="0">
                <a:latin typeface="Arial Narrow" pitchFamily="34" charset="0"/>
                <a:cs typeface="Arial" charset="0"/>
              </a:rPr>
              <a:t>  </a:t>
            </a:r>
            <a:r>
              <a:rPr lang="en-GB" sz="3200" b="1" dirty="0">
                <a:latin typeface="Arial Narrow" pitchFamily="34" charset="0"/>
                <a:cs typeface="Arial" charset="0"/>
                <a:hlinkClick r:id="rId19" action="ppaction://hlinksldjump"/>
              </a:rPr>
              <a:t>200</a:t>
            </a:r>
            <a:r>
              <a:rPr lang="en-GB" sz="3200" b="1" dirty="0">
                <a:latin typeface="Arial Narrow" pitchFamily="34" charset="0"/>
                <a:cs typeface="Arial" charset="0"/>
              </a:rPr>
              <a:t>  </a:t>
            </a:r>
            <a:r>
              <a:rPr lang="en-GB" sz="3200" b="1" dirty="0">
                <a:latin typeface="Arial Narrow" pitchFamily="34" charset="0"/>
                <a:cs typeface="Arial" charset="0"/>
                <a:hlinkClick r:id="rId20" action="ppaction://hlinksldjump"/>
              </a:rPr>
              <a:t>300</a:t>
            </a:r>
            <a:r>
              <a:rPr lang="en-GB" sz="3200" b="1" dirty="0">
                <a:latin typeface="Arial Narrow" pitchFamily="34" charset="0"/>
                <a:cs typeface="Arial" charset="0"/>
              </a:rPr>
              <a:t>  </a:t>
            </a:r>
            <a:r>
              <a:rPr lang="en-GB" sz="3200" b="1" dirty="0">
                <a:latin typeface="Arial Narrow" pitchFamily="34" charset="0"/>
                <a:cs typeface="Arial" charset="0"/>
                <a:hlinkClick r:id="rId21" action="ppaction://hlinksldjump"/>
              </a:rPr>
              <a:t>400</a:t>
            </a:r>
            <a:r>
              <a:rPr lang="en-GB" sz="3200" b="1" dirty="0">
                <a:latin typeface="Arial Narrow" pitchFamily="34" charset="0"/>
                <a:cs typeface="Arial" charset="0"/>
              </a:rPr>
              <a:t>  </a:t>
            </a:r>
            <a:r>
              <a:rPr lang="en-GB" sz="3200" b="1" dirty="0">
                <a:latin typeface="Arial Narrow" pitchFamily="34" charset="0"/>
                <a:cs typeface="Arial" charset="0"/>
                <a:hlinkClick r:id="rId22" action="ppaction://hlinksldjump"/>
              </a:rPr>
              <a:t>500</a:t>
            </a:r>
            <a:endParaRPr lang="en-GB" sz="5400" b="1" dirty="0"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en-GB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CAPITALS</a:t>
            </a:r>
          </a:p>
          <a:p>
            <a:pPr>
              <a:defRPr/>
            </a:pPr>
            <a:r>
              <a:rPr lang="en-GB" sz="3200" b="1" dirty="0">
                <a:latin typeface="Arial Narrow" pitchFamily="34" charset="0"/>
                <a:cs typeface="Arial" charset="0"/>
                <a:hlinkClick r:id="rId23" action="ppaction://hlinksldjump"/>
              </a:rPr>
              <a:t>100</a:t>
            </a:r>
            <a:r>
              <a:rPr lang="en-GB" sz="3200" b="1" dirty="0">
                <a:latin typeface="Arial Narrow" pitchFamily="34" charset="0"/>
                <a:cs typeface="Arial" charset="0"/>
              </a:rPr>
              <a:t>  </a:t>
            </a:r>
            <a:r>
              <a:rPr lang="en-GB" sz="3200" b="1" dirty="0">
                <a:latin typeface="Arial Narrow" pitchFamily="34" charset="0"/>
                <a:cs typeface="Arial" charset="0"/>
                <a:hlinkClick r:id="rId24" action="ppaction://hlinksldjump"/>
              </a:rPr>
              <a:t>200</a:t>
            </a:r>
            <a:r>
              <a:rPr lang="en-GB" sz="3200" b="1" dirty="0">
                <a:latin typeface="Arial Narrow" pitchFamily="34" charset="0"/>
                <a:cs typeface="Arial" charset="0"/>
              </a:rPr>
              <a:t>  </a:t>
            </a:r>
            <a:r>
              <a:rPr lang="en-GB" sz="3200" b="1" dirty="0">
                <a:latin typeface="Arial Narrow" pitchFamily="34" charset="0"/>
                <a:cs typeface="Arial" charset="0"/>
                <a:hlinkClick r:id="rId25" action="ppaction://hlinksldjump"/>
              </a:rPr>
              <a:t>300</a:t>
            </a:r>
            <a:r>
              <a:rPr lang="en-GB" sz="3200" b="1" dirty="0">
                <a:latin typeface="Arial Narrow" pitchFamily="34" charset="0"/>
                <a:cs typeface="Arial" charset="0"/>
              </a:rPr>
              <a:t>  </a:t>
            </a:r>
            <a:r>
              <a:rPr lang="en-GB" sz="3200" b="1" dirty="0">
                <a:latin typeface="Arial Narrow" pitchFamily="34" charset="0"/>
                <a:cs typeface="Arial" charset="0"/>
                <a:hlinkClick r:id="rId26" action="ppaction://hlinksldjump"/>
              </a:rPr>
              <a:t>400</a:t>
            </a:r>
            <a:r>
              <a:rPr lang="en-GB" sz="3200" b="1" dirty="0">
                <a:latin typeface="Arial Narrow" pitchFamily="34" charset="0"/>
                <a:cs typeface="Arial" charset="0"/>
              </a:rPr>
              <a:t>  </a:t>
            </a:r>
            <a:r>
              <a:rPr lang="en-GB" sz="3200" b="1" dirty="0">
                <a:latin typeface="Arial Narrow" pitchFamily="34" charset="0"/>
                <a:cs typeface="Arial" charset="0"/>
                <a:hlinkClick r:id="rId27" action="ppaction://hlinksldjump"/>
              </a:rPr>
              <a:t>500</a:t>
            </a:r>
            <a:endParaRPr lang="en-GB" sz="5400" b="1" dirty="0">
              <a:latin typeface="Arial Narrow" pitchFamily="34" charset="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en-GB" sz="5400" b="1" dirty="0">
              <a:latin typeface="Arial Narrow" pitchFamily="34" charset="0"/>
              <a:cs typeface="Arial" charset="0"/>
            </a:endParaRP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4859338" y="981075"/>
            <a:ext cx="4032250" cy="650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SCIENCE</a:t>
            </a:r>
          </a:p>
          <a:p>
            <a:pPr>
              <a:defRPr/>
            </a:pPr>
            <a:r>
              <a:rPr lang="en-GB" sz="3200" b="1" dirty="0">
                <a:latin typeface="Arial Narrow" pitchFamily="34" charset="0"/>
                <a:cs typeface="Arial" charset="0"/>
                <a:hlinkClick r:id="rId28" action="ppaction://hlinksldjump"/>
              </a:rPr>
              <a:t>100</a:t>
            </a:r>
            <a:r>
              <a:rPr lang="en-GB" sz="3200" b="1" dirty="0">
                <a:latin typeface="Arial Narrow" pitchFamily="34" charset="0"/>
                <a:cs typeface="Arial" charset="0"/>
              </a:rPr>
              <a:t>  </a:t>
            </a:r>
            <a:r>
              <a:rPr lang="en-GB" sz="3200" b="1" dirty="0">
                <a:latin typeface="Arial Narrow" pitchFamily="34" charset="0"/>
                <a:cs typeface="Arial" charset="0"/>
                <a:hlinkClick r:id="rId29" action="ppaction://hlinksldjump"/>
              </a:rPr>
              <a:t>200</a:t>
            </a:r>
            <a:r>
              <a:rPr lang="en-GB" sz="3200" b="1" dirty="0">
                <a:latin typeface="Arial Narrow" pitchFamily="34" charset="0"/>
                <a:cs typeface="Arial" charset="0"/>
              </a:rPr>
              <a:t>  </a:t>
            </a:r>
            <a:r>
              <a:rPr lang="en-GB" sz="3200" b="1" dirty="0">
                <a:latin typeface="Arial Narrow" pitchFamily="34" charset="0"/>
                <a:cs typeface="Arial" charset="0"/>
                <a:hlinkClick r:id="rId30" action="ppaction://hlinksldjump"/>
              </a:rPr>
              <a:t>300</a:t>
            </a:r>
            <a:r>
              <a:rPr lang="en-GB" sz="3200" b="1" dirty="0">
                <a:latin typeface="Arial Narrow" pitchFamily="34" charset="0"/>
                <a:cs typeface="Arial" charset="0"/>
              </a:rPr>
              <a:t>  </a:t>
            </a:r>
            <a:r>
              <a:rPr lang="en-GB" sz="3200" b="1" dirty="0">
                <a:latin typeface="Arial Narrow" pitchFamily="34" charset="0"/>
                <a:cs typeface="Arial" charset="0"/>
                <a:hlinkClick r:id="rId31" action="ppaction://hlinksldjump"/>
              </a:rPr>
              <a:t>400</a:t>
            </a:r>
            <a:r>
              <a:rPr lang="en-GB" sz="3200" b="1" dirty="0">
                <a:latin typeface="Arial Narrow" pitchFamily="34" charset="0"/>
                <a:cs typeface="Arial" charset="0"/>
              </a:rPr>
              <a:t>  </a:t>
            </a:r>
            <a:r>
              <a:rPr lang="en-GB" sz="3200" b="1" dirty="0">
                <a:latin typeface="Arial Narrow" pitchFamily="34" charset="0"/>
                <a:cs typeface="Arial" charset="0"/>
                <a:hlinkClick r:id="rId32" action="ppaction://hlinksldjump"/>
              </a:rPr>
              <a:t>500</a:t>
            </a:r>
            <a:endParaRPr lang="en-GB" sz="3200" b="1" dirty="0"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en-GB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ART</a:t>
            </a:r>
          </a:p>
          <a:p>
            <a:pPr>
              <a:defRPr/>
            </a:pPr>
            <a:r>
              <a:rPr lang="en-GB" sz="3200" b="1" dirty="0">
                <a:latin typeface="Arial Narrow" pitchFamily="34" charset="0"/>
                <a:cs typeface="Arial" charset="0"/>
                <a:hlinkClick r:id="rId33" action="ppaction://hlinksldjump"/>
              </a:rPr>
              <a:t>100</a:t>
            </a:r>
            <a:r>
              <a:rPr lang="en-GB" sz="3200" b="1" dirty="0">
                <a:latin typeface="Arial Narrow" pitchFamily="34" charset="0"/>
                <a:cs typeface="Arial" charset="0"/>
              </a:rPr>
              <a:t>  </a:t>
            </a:r>
            <a:r>
              <a:rPr lang="en-GB" sz="3200" b="1" dirty="0">
                <a:latin typeface="Arial Narrow" pitchFamily="34" charset="0"/>
                <a:cs typeface="Arial" charset="0"/>
                <a:hlinkClick r:id="rId34" action="ppaction://hlinksldjump"/>
              </a:rPr>
              <a:t>200</a:t>
            </a:r>
            <a:r>
              <a:rPr lang="en-GB" sz="3200" b="1" dirty="0">
                <a:latin typeface="Arial Narrow" pitchFamily="34" charset="0"/>
                <a:cs typeface="Arial" charset="0"/>
              </a:rPr>
              <a:t>  </a:t>
            </a:r>
            <a:r>
              <a:rPr lang="en-GB" sz="3200" b="1" dirty="0">
                <a:latin typeface="Arial Narrow" pitchFamily="34" charset="0"/>
                <a:cs typeface="Arial" charset="0"/>
                <a:hlinkClick r:id="rId35" action="ppaction://hlinksldjump"/>
              </a:rPr>
              <a:t>300</a:t>
            </a:r>
            <a:r>
              <a:rPr lang="en-GB" sz="3200" b="1" dirty="0">
                <a:latin typeface="Arial Narrow" pitchFamily="34" charset="0"/>
                <a:cs typeface="Arial" charset="0"/>
              </a:rPr>
              <a:t>  </a:t>
            </a:r>
            <a:r>
              <a:rPr lang="en-GB" sz="3200" b="1" dirty="0">
                <a:latin typeface="Arial Narrow" pitchFamily="34" charset="0"/>
                <a:cs typeface="Arial" charset="0"/>
                <a:hlinkClick r:id="rId36" action="ppaction://hlinksldjump"/>
              </a:rPr>
              <a:t>400</a:t>
            </a:r>
            <a:r>
              <a:rPr lang="en-GB" sz="3200" b="1" dirty="0">
                <a:latin typeface="Arial Narrow" pitchFamily="34" charset="0"/>
                <a:cs typeface="Arial" charset="0"/>
              </a:rPr>
              <a:t>  </a:t>
            </a:r>
            <a:r>
              <a:rPr lang="en-GB" sz="3200" b="1" dirty="0">
                <a:latin typeface="Arial Narrow" pitchFamily="34" charset="0"/>
                <a:cs typeface="Arial" charset="0"/>
                <a:hlinkClick r:id="rId37" action="ppaction://hlinksldjump"/>
              </a:rPr>
              <a:t>500</a:t>
            </a:r>
            <a:endParaRPr lang="en-GB" sz="5400" b="1" dirty="0"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en-GB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MOVIES</a:t>
            </a:r>
          </a:p>
          <a:p>
            <a:pPr>
              <a:defRPr/>
            </a:pPr>
            <a:r>
              <a:rPr lang="en-GB" sz="3200" b="1" dirty="0">
                <a:latin typeface="Arial Narrow" pitchFamily="34" charset="0"/>
                <a:cs typeface="Arial" charset="0"/>
                <a:hlinkClick r:id="rId38" action="ppaction://hlinksldjump"/>
              </a:rPr>
              <a:t>100</a:t>
            </a:r>
            <a:r>
              <a:rPr lang="en-GB" sz="3200" b="1" dirty="0">
                <a:latin typeface="Arial Narrow" pitchFamily="34" charset="0"/>
                <a:cs typeface="Arial" charset="0"/>
              </a:rPr>
              <a:t>  </a:t>
            </a:r>
            <a:r>
              <a:rPr lang="en-GB" sz="3200" b="1" dirty="0">
                <a:latin typeface="Arial Narrow" pitchFamily="34" charset="0"/>
                <a:cs typeface="Arial" charset="0"/>
                <a:hlinkClick r:id="rId39" action="ppaction://hlinksldjump"/>
              </a:rPr>
              <a:t>200</a:t>
            </a:r>
            <a:r>
              <a:rPr lang="en-GB" sz="3200" b="1" dirty="0">
                <a:latin typeface="Arial Narrow" pitchFamily="34" charset="0"/>
                <a:cs typeface="Arial" charset="0"/>
              </a:rPr>
              <a:t>  </a:t>
            </a:r>
            <a:r>
              <a:rPr lang="en-GB" sz="3200" b="1" dirty="0">
                <a:latin typeface="Arial Narrow" pitchFamily="34" charset="0"/>
                <a:cs typeface="Arial" charset="0"/>
                <a:hlinkClick r:id="rId40" action="ppaction://hlinksldjump"/>
              </a:rPr>
              <a:t>300</a:t>
            </a:r>
            <a:r>
              <a:rPr lang="en-GB" sz="3200" b="1" dirty="0">
                <a:latin typeface="Arial Narrow" pitchFamily="34" charset="0"/>
                <a:cs typeface="Arial" charset="0"/>
              </a:rPr>
              <a:t>  </a:t>
            </a:r>
            <a:r>
              <a:rPr lang="en-GB" sz="3200" b="1" dirty="0">
                <a:latin typeface="Arial Narrow" pitchFamily="34" charset="0"/>
                <a:cs typeface="Arial" charset="0"/>
                <a:hlinkClick r:id="rId41" action="ppaction://hlinksldjump"/>
              </a:rPr>
              <a:t>400</a:t>
            </a:r>
            <a:r>
              <a:rPr lang="en-GB" sz="3200" b="1" dirty="0">
                <a:latin typeface="Arial Narrow" pitchFamily="34" charset="0"/>
                <a:cs typeface="Arial" charset="0"/>
              </a:rPr>
              <a:t>  </a:t>
            </a:r>
            <a:r>
              <a:rPr lang="en-GB" sz="3200" b="1" dirty="0">
                <a:latin typeface="Arial Narrow" pitchFamily="34" charset="0"/>
                <a:cs typeface="Arial" charset="0"/>
                <a:hlinkClick r:id="rId42" action="ppaction://hlinksldjump"/>
              </a:rPr>
              <a:t>500</a:t>
            </a:r>
            <a:endParaRPr lang="en-GB" sz="5400" b="1" dirty="0"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en-GB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HISTORY</a:t>
            </a:r>
          </a:p>
          <a:p>
            <a:pPr>
              <a:defRPr/>
            </a:pPr>
            <a:r>
              <a:rPr lang="en-GB" sz="3200" b="1" dirty="0">
                <a:latin typeface="Arial Narrow" pitchFamily="34" charset="0"/>
                <a:cs typeface="Arial" charset="0"/>
                <a:hlinkClick r:id="rId43" action="ppaction://hlinksldjump"/>
              </a:rPr>
              <a:t>100</a:t>
            </a:r>
            <a:r>
              <a:rPr lang="en-GB" sz="3200" b="1" dirty="0">
                <a:latin typeface="Arial Narrow" pitchFamily="34" charset="0"/>
                <a:cs typeface="Arial" charset="0"/>
              </a:rPr>
              <a:t>  </a:t>
            </a:r>
            <a:r>
              <a:rPr lang="en-GB" sz="3200" b="1" dirty="0">
                <a:latin typeface="Arial Narrow" pitchFamily="34" charset="0"/>
                <a:cs typeface="Arial" charset="0"/>
                <a:hlinkClick r:id="rId44" action="ppaction://hlinksldjump"/>
              </a:rPr>
              <a:t>200</a:t>
            </a:r>
            <a:r>
              <a:rPr lang="en-GB" sz="3200" b="1" dirty="0">
                <a:latin typeface="Arial Narrow" pitchFamily="34" charset="0"/>
                <a:cs typeface="Arial" charset="0"/>
              </a:rPr>
              <a:t>  </a:t>
            </a:r>
            <a:r>
              <a:rPr lang="en-GB" sz="3200" b="1" dirty="0">
                <a:latin typeface="Arial Narrow" pitchFamily="34" charset="0"/>
                <a:cs typeface="Arial" charset="0"/>
                <a:hlinkClick r:id="rId45" action="ppaction://hlinksldjump"/>
              </a:rPr>
              <a:t>300</a:t>
            </a:r>
            <a:r>
              <a:rPr lang="en-GB" sz="3200" b="1" dirty="0">
                <a:latin typeface="Arial Narrow" pitchFamily="34" charset="0"/>
                <a:cs typeface="Arial" charset="0"/>
              </a:rPr>
              <a:t>  </a:t>
            </a:r>
            <a:r>
              <a:rPr lang="en-GB" sz="3200" b="1" dirty="0">
                <a:latin typeface="Arial Narrow" pitchFamily="34" charset="0"/>
                <a:cs typeface="Arial" charset="0"/>
                <a:hlinkClick r:id="rId46" action="ppaction://hlinksldjump"/>
              </a:rPr>
              <a:t>400</a:t>
            </a:r>
            <a:r>
              <a:rPr lang="en-GB" sz="3200" b="1" dirty="0">
                <a:latin typeface="Arial Narrow" pitchFamily="34" charset="0"/>
                <a:cs typeface="Arial" charset="0"/>
              </a:rPr>
              <a:t>  </a:t>
            </a:r>
            <a:r>
              <a:rPr lang="en-GB" sz="3200" b="1" dirty="0">
                <a:latin typeface="Arial Narrow" pitchFamily="34" charset="0"/>
                <a:cs typeface="Arial" charset="0"/>
                <a:hlinkClick r:id="rId47" action="ppaction://hlinksldjump"/>
              </a:rPr>
              <a:t>500</a:t>
            </a:r>
            <a:endParaRPr lang="en-GB" sz="5400" b="1" dirty="0"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en-GB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NATURE</a:t>
            </a:r>
          </a:p>
          <a:p>
            <a:pPr>
              <a:defRPr/>
            </a:pPr>
            <a:r>
              <a:rPr lang="en-GB" sz="3200" b="1" dirty="0">
                <a:latin typeface="Arial Narrow" pitchFamily="34" charset="0"/>
                <a:cs typeface="Arial" charset="0"/>
                <a:hlinkClick r:id="rId48" action="ppaction://hlinksldjump"/>
              </a:rPr>
              <a:t>100</a:t>
            </a:r>
            <a:r>
              <a:rPr lang="en-GB" sz="3200" b="1" dirty="0">
                <a:latin typeface="Arial Narrow" pitchFamily="34" charset="0"/>
                <a:cs typeface="Arial" charset="0"/>
              </a:rPr>
              <a:t>  </a:t>
            </a:r>
            <a:r>
              <a:rPr lang="en-GB" sz="3200" b="1" dirty="0">
                <a:latin typeface="Arial Narrow" pitchFamily="34" charset="0"/>
                <a:cs typeface="Arial" charset="0"/>
                <a:hlinkClick r:id="rId49" action="ppaction://hlinksldjump"/>
              </a:rPr>
              <a:t>200</a:t>
            </a:r>
            <a:r>
              <a:rPr lang="en-GB" sz="3200" b="1" dirty="0">
                <a:latin typeface="Arial Narrow" pitchFamily="34" charset="0"/>
                <a:cs typeface="Arial" charset="0"/>
              </a:rPr>
              <a:t>  </a:t>
            </a:r>
            <a:r>
              <a:rPr lang="en-GB" sz="3200" b="1" dirty="0">
                <a:latin typeface="Arial Narrow" pitchFamily="34" charset="0"/>
                <a:cs typeface="Arial" charset="0"/>
                <a:hlinkClick r:id="rId50" action="ppaction://hlinksldjump"/>
              </a:rPr>
              <a:t>300</a:t>
            </a:r>
            <a:r>
              <a:rPr lang="en-GB" sz="3200" b="1" dirty="0">
                <a:latin typeface="Arial Narrow" pitchFamily="34" charset="0"/>
                <a:cs typeface="Arial" charset="0"/>
              </a:rPr>
              <a:t>  </a:t>
            </a:r>
            <a:r>
              <a:rPr lang="en-GB" sz="3200" b="1" dirty="0">
                <a:latin typeface="Arial Narrow" pitchFamily="34" charset="0"/>
                <a:cs typeface="Arial" charset="0"/>
                <a:hlinkClick r:id="rId51" action="ppaction://hlinksldjump"/>
              </a:rPr>
              <a:t>400</a:t>
            </a:r>
            <a:r>
              <a:rPr lang="en-GB" sz="3200" b="1" dirty="0">
                <a:latin typeface="Arial Narrow" pitchFamily="34" charset="0"/>
                <a:cs typeface="Arial" charset="0"/>
              </a:rPr>
              <a:t>  </a:t>
            </a:r>
            <a:r>
              <a:rPr lang="en-GB" sz="3200" b="1" dirty="0">
                <a:latin typeface="Arial Narrow" pitchFamily="34" charset="0"/>
                <a:cs typeface="Arial" charset="0"/>
                <a:hlinkClick r:id="rId52" action="ppaction://hlinksldjump"/>
              </a:rPr>
              <a:t>500</a:t>
            </a:r>
            <a:endParaRPr lang="en-GB" sz="5400" b="1" dirty="0">
              <a:latin typeface="Arial Narrow" pitchFamily="34" charset="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en-GB" sz="5400" b="1" dirty="0"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MUSIC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It’s called an accordion.</a:t>
            </a:r>
            <a:endParaRPr lang="en-GB" sz="280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28750"/>
            <a:ext cx="428625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What’s this instrument called?</a:t>
            </a:r>
          </a:p>
        </p:txBody>
      </p:sp>
      <p:pic>
        <p:nvPicPr>
          <p:cNvPr id="24582" name="Picture 8" descr="C:\Users\Rich\Documents\eslkidsworld.com\clip art\Music\Instruments (A - Gr)\Accordion 08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857375"/>
            <a:ext cx="3929063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MUSIC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He played a piano.</a:t>
            </a:r>
            <a:endParaRPr lang="en-GB" sz="280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What instrument did Beethoven play?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MUSIC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500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A cello has four strings.</a:t>
            </a:r>
            <a:endParaRPr lang="en-GB" sz="280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How many strings does a cello have?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>
                <a:ea typeface="SimSun" pitchFamily="2" charset="-122"/>
              </a:rPr>
              <a:t>CAPITALS</a:t>
            </a:r>
            <a:r>
              <a:rPr altLang="zh-CN">
                <a:ea typeface="SimSun" pitchFamily="2" charset="-122"/>
              </a:rPr>
              <a:t> 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100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The capital city is Canberra.</a:t>
            </a:r>
            <a:endParaRPr lang="en-GB" sz="2800"/>
          </a:p>
        </p:txBody>
      </p:sp>
      <p:pic>
        <p:nvPicPr>
          <p:cNvPr id="27653" name="Picture 8" descr="C:\Users\Rich\Documents\eslkidsworld.com\clip art\Maps (Part 1)\Countries (A - Ge)\Australia 0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5988" y="2143125"/>
            <a:ext cx="394652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428750"/>
            <a:ext cx="45720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What’s the capital city of Australia?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>
                <a:ea typeface="SimSun" pitchFamily="2" charset="-122"/>
              </a:rPr>
              <a:t>CAPITALS</a:t>
            </a:r>
            <a:r>
              <a:rPr altLang="zh-CN">
                <a:ea typeface="SimSun" pitchFamily="2" charset="-122"/>
              </a:rPr>
              <a:t> 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200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The capital city is Jakarta.</a:t>
            </a:r>
            <a:endParaRPr lang="en-GB" sz="280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428750"/>
            <a:ext cx="45720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What’s the capital city of Indonesia?</a:t>
            </a:r>
          </a:p>
        </p:txBody>
      </p:sp>
      <p:pic>
        <p:nvPicPr>
          <p:cNvPr id="28678" name="Picture 7" descr="C:\Users\Rich\Documents\eslkidsworld.com\clip art\Maps (Part 1)\Countries (Gh - N)\Indonesia 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2500313"/>
            <a:ext cx="4171950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>
                <a:ea typeface="SimSun" pitchFamily="2" charset="-122"/>
              </a:rPr>
              <a:t>CAPITALS</a:t>
            </a:r>
            <a:r>
              <a:rPr altLang="zh-CN">
                <a:ea typeface="SimSun" pitchFamily="2" charset="-122"/>
              </a:rPr>
              <a:t> 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428750"/>
            <a:ext cx="45720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What’s the capital city of Japan?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The capital city is Tokyo.</a:t>
            </a:r>
            <a:endParaRPr lang="en-GB" sz="2800"/>
          </a:p>
        </p:txBody>
      </p:sp>
      <p:pic>
        <p:nvPicPr>
          <p:cNvPr id="29702" name="Picture 7" descr="C:\Users\Rich\Documents\eslkidsworld.com\clip art\Maps (Part 1)\Countries (Gh - N)\Japan 03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1428750"/>
            <a:ext cx="2624137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>
                <a:ea typeface="SimSun" pitchFamily="2" charset="-122"/>
              </a:rPr>
              <a:t>CAPITALS</a:t>
            </a:r>
            <a:r>
              <a:rPr altLang="zh-CN">
                <a:ea typeface="SimSun" pitchFamily="2" charset="-122"/>
              </a:rPr>
              <a:t> 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428750"/>
            <a:ext cx="45720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What’s the capital city of Norway?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The capital city is Oslo.</a:t>
            </a:r>
            <a:endParaRPr lang="en-GB" sz="2800"/>
          </a:p>
        </p:txBody>
      </p:sp>
      <p:pic>
        <p:nvPicPr>
          <p:cNvPr id="30726" name="Picture 7" descr="C:\Users\Rich\Documents\eslkidsworld.com\clip art\Maps (Part 1)\Countries (Gh - N)\Norway 3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1428750"/>
            <a:ext cx="3071813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>
                <a:ea typeface="SimSun" pitchFamily="2" charset="-122"/>
              </a:rPr>
              <a:t>CAPITALS</a:t>
            </a:r>
            <a:r>
              <a:rPr altLang="zh-CN">
                <a:ea typeface="SimSun" pitchFamily="2" charset="-122"/>
              </a:rPr>
              <a:t> 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500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428750"/>
            <a:ext cx="45720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What’s the capital city of Venezuela?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The capital city is Caracas.</a:t>
            </a:r>
            <a:endParaRPr lang="en-GB" sz="2800"/>
          </a:p>
        </p:txBody>
      </p:sp>
      <p:pic>
        <p:nvPicPr>
          <p:cNvPr id="31750" name="Picture 7" descr="C:\Users\Rich\Documents\eslkidsworld.com\clip art\Maps (Part 1)\Countries (O - Z)\Venezuela 7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2000250"/>
            <a:ext cx="3500438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SCIENCE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>
                <a:ea typeface="SimSun" pitchFamily="2" charset="-122"/>
              </a:rPr>
              <a:t>100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Albert Einstein.</a:t>
            </a:r>
            <a:endParaRPr lang="en-GB" sz="280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Who said E = MC2?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Biology, Chemistry and Physics.</a:t>
            </a:r>
            <a:endParaRPr lang="en-GB" sz="28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SCIENCE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200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Name the three key areas of science?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/>
              <a:t>There are 15 players on a team.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SPORTS 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100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2143125"/>
            <a:ext cx="91440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How many players are there on a rugby team?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Alexander Bell.</a:t>
            </a:r>
            <a:endParaRPr lang="en-GB" sz="28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SCIENCE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Who invented the telephone?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It takes about 8 minutes.</a:t>
            </a:r>
            <a:endParaRPr lang="en-GB" sz="28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SCIENCE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How long does it take sunlight to reach the earth?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Alexander Fleming.</a:t>
            </a:r>
            <a:endParaRPr lang="en-GB" sz="28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SCIENCE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500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714500"/>
            <a:ext cx="91440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Who discovered penicillin?</a:t>
            </a:r>
          </a:p>
        </p:txBody>
      </p:sp>
      <p:pic>
        <p:nvPicPr>
          <p:cNvPr id="36870" name="Picture 7" descr="C:\Users\Rich\Documents\eslkidsworld.com\clip art\Health &amp; Medical\Medicines\Pills 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63" y="3000375"/>
            <a:ext cx="4672012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ART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>
                <a:ea typeface="SimSun" pitchFamily="2" charset="-122"/>
              </a:rPr>
              <a:t>100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He is an artist.</a:t>
            </a:r>
            <a:endParaRPr lang="en-GB" sz="280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428750"/>
            <a:ext cx="45720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What’s his job?</a:t>
            </a:r>
          </a:p>
        </p:txBody>
      </p:sp>
      <p:pic>
        <p:nvPicPr>
          <p:cNvPr id="37894" name="Picture 9" descr="C:\Users\Rich\Documents\eslkidsworld.com\clip art\Art &amp; Design\Fine Art (A - B)\Artist 066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1500188"/>
            <a:ext cx="34798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It’s called a marker.</a:t>
            </a:r>
            <a:endParaRPr lang="en-GB" sz="280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ART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200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28750"/>
            <a:ext cx="45720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What’s this called?</a:t>
            </a:r>
          </a:p>
        </p:txBody>
      </p:sp>
      <p:pic>
        <p:nvPicPr>
          <p:cNvPr id="38918" name="Picture 8" descr="C:\Users\Rich\Documents\eslkidsworld.com\clip art\Art &amp; Design\Supplies &amp; Equipment (A - O)\Marker 1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1071563"/>
            <a:ext cx="3176588" cy="40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It’s called an Easel.</a:t>
            </a:r>
            <a:endParaRPr lang="en-GB" sz="280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ART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1428750"/>
            <a:ext cx="45720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What’s this called?</a:t>
            </a:r>
          </a:p>
        </p:txBody>
      </p:sp>
      <p:pic>
        <p:nvPicPr>
          <p:cNvPr id="39942" name="Picture 8" descr="C:\Users\Rich\Documents\eslkidsworld.com\clip art\Art &amp; Design\Supplies &amp; Equipment (A - O)\Easel 06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928688"/>
            <a:ext cx="3001963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He was from Italy.</a:t>
            </a:r>
            <a:endParaRPr lang="en-GB" sz="280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ART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714500"/>
            <a:ext cx="91440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Which country was </a:t>
            </a:r>
            <a:r>
              <a:rPr lang="en-GB" sz="6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Da</a:t>
            </a: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 Vinci from?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/>
              <a:t>Michelangelo</a:t>
            </a:r>
            <a:r>
              <a:rPr lang="en-GB" sz="2800">
                <a:ea typeface="SimSun" pitchFamily="2" charset="-122"/>
              </a:rPr>
              <a:t>.</a:t>
            </a:r>
            <a:endParaRPr lang="en-GB" sz="280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ART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500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714500"/>
            <a:ext cx="91440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Who painted the Sistine Chapel?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MOVIES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>
                <a:ea typeface="SimSun" pitchFamily="2" charset="-122"/>
              </a:rPr>
              <a:t>100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Tom Cruise.</a:t>
            </a:r>
            <a:endParaRPr lang="en-GB" sz="280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428750"/>
            <a:ext cx="45720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What’s his name?</a:t>
            </a:r>
          </a:p>
        </p:txBody>
      </p:sp>
      <p:pic>
        <p:nvPicPr>
          <p:cNvPr id="43016" name="Picture 8" descr="Go to fullsize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571612"/>
            <a:ext cx="2857520" cy="3571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3059113" y="5661025"/>
            <a:ext cx="655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GB" sz="280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Avatar.</a:t>
            </a:r>
            <a:endParaRPr lang="en-GB" sz="280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MOVIES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200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1428750"/>
            <a:ext cx="45720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What’s the name of this movie/film?</a:t>
            </a:r>
          </a:p>
        </p:txBody>
      </p:sp>
      <p:pic>
        <p:nvPicPr>
          <p:cNvPr id="44041" name="Picture 9" descr="Go to fullsize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128320"/>
            <a:ext cx="3643338" cy="2713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6" grpId="0" autoUpdateAnimBg="0"/>
      <p:bldP spid="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SPORTS 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200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/>
              <a:t>A game lasts for 90 minutes.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2143125"/>
            <a:ext cx="91440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How long is a game of football (soccer)?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Avatar.</a:t>
            </a:r>
            <a:endParaRPr lang="en-GB" sz="280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MOVIES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What’s the biggest grossing film of all time?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468313" y="1125538"/>
            <a:ext cx="424815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GB" altLang="zh-CN" sz="6000">
              <a:solidFill>
                <a:srgbClr val="CC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SimSun" pitchFamily="2" charset="-122"/>
              <a:cs typeface="Arial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Keira Knightly.</a:t>
            </a:r>
            <a:endParaRPr lang="en-GB" sz="280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MOVIES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1428750"/>
            <a:ext cx="45720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What’s her name?</a:t>
            </a:r>
          </a:p>
        </p:txBody>
      </p:sp>
      <p:pic>
        <p:nvPicPr>
          <p:cNvPr id="46089" name="Picture 9" descr="Go to fullsize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500174"/>
            <a:ext cx="3237925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Jurassic Park, E.T, Saving Private Ryan, Jaws...</a:t>
            </a:r>
            <a:endParaRPr lang="en-GB" sz="280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MOVIES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500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What films/movies did Steven Spielberg direct?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Name three.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HISTORY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>
                <a:ea typeface="SimSun" pitchFamily="2" charset="-122"/>
              </a:rPr>
              <a:t>100</a:t>
            </a:r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He had 6 wives.</a:t>
            </a:r>
            <a:endParaRPr lang="en-GB" sz="280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How many wives did Henry VIII of England have?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1776.</a:t>
            </a:r>
            <a:endParaRPr lang="en-GB" sz="280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HISTORY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200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In which year did America declare independence?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1776, 1876, 1976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GB" sz="6000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1945.</a:t>
            </a:r>
            <a:endParaRPr lang="en-GB" sz="280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HISTORY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In which year did World War II end?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Brazil.</a:t>
            </a:r>
            <a:endParaRPr lang="en-GB" sz="28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HISTORY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Which country has won the football/soccer world cup the most times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He was from England.</a:t>
            </a:r>
            <a:endParaRPr lang="en-GB" sz="280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HISTORY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500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Which country was Winston Churchill from?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>
                <a:ea typeface="SimSun" pitchFamily="2" charset="-122"/>
              </a:rPr>
              <a:t>NATURE</a:t>
            </a:r>
            <a:r>
              <a:rPr altLang="zh-CN">
                <a:ea typeface="SimSun" pitchFamily="2" charset="-122"/>
              </a:rPr>
              <a:t> 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100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It’s a mountain.</a:t>
            </a:r>
            <a:endParaRPr lang="en-GB" sz="280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714500"/>
            <a:ext cx="4572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What’s this?</a:t>
            </a:r>
          </a:p>
        </p:txBody>
      </p:sp>
      <p:pic>
        <p:nvPicPr>
          <p:cNvPr id="53254" name="Picture 7" descr="C:\Users\Rich\Documents\eslkidsworld.com\clip art\Landscapes\Mountains (Part 1)\Mountain 3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928813"/>
            <a:ext cx="4100513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>
            <a:off x="2500313" y="3571875"/>
            <a:ext cx="1857375" cy="857250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It’s a desert.</a:t>
            </a:r>
            <a:endParaRPr lang="en-GB" sz="28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>
                <a:ea typeface="SimSun" pitchFamily="2" charset="-122"/>
              </a:rPr>
              <a:t>NATURE</a:t>
            </a:r>
            <a:r>
              <a:rPr altLang="zh-CN">
                <a:ea typeface="SimSun" pitchFamily="2" charset="-122"/>
              </a:rPr>
              <a:t> 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200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500188"/>
            <a:ext cx="4572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What’s this place called?</a:t>
            </a:r>
          </a:p>
        </p:txBody>
      </p:sp>
      <p:pic>
        <p:nvPicPr>
          <p:cNvPr id="54278" name="Picture 7" descr="C:\Users\Rich\Documents\eslkidsworld.com\clip art\Landscapes\Landscapes (P - S)\Sand Dunes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3071813"/>
            <a:ext cx="47307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SPORTS 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/>
              <a:t>It’s called tennis.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1428750"/>
            <a:ext cx="428625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What’s the name of this sport?</a:t>
            </a:r>
          </a:p>
        </p:txBody>
      </p:sp>
      <p:pic>
        <p:nvPicPr>
          <p:cNvPr id="9222" name="Picture 9" descr="C:\Users\Rich\Documents\eslkidsworld.com\clip art\Sports\Cartoons (Te - Z)\Tennis 101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928688"/>
            <a:ext cx="2643188" cy="45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It’s an island.</a:t>
            </a:r>
            <a:endParaRPr lang="en-GB" sz="280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>
                <a:ea typeface="SimSun" pitchFamily="2" charset="-122"/>
              </a:rPr>
              <a:t>NATURE</a:t>
            </a:r>
            <a:r>
              <a:rPr altLang="zh-CN">
                <a:ea typeface="SimSun" pitchFamily="2" charset="-122"/>
              </a:rPr>
              <a:t> 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28750"/>
            <a:ext cx="45720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What’s this?</a:t>
            </a:r>
          </a:p>
        </p:txBody>
      </p:sp>
      <p:pic>
        <p:nvPicPr>
          <p:cNvPr id="55302" name="Picture 8" descr="C:\Users\Rich\Documents\eslkidsworld.com\clip art\Landscapes\Landscapes (D - O)\Island 5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2071688"/>
            <a:ext cx="4935538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ight Arrow 12"/>
          <p:cNvSpPr/>
          <p:nvPr/>
        </p:nvSpPr>
        <p:spPr>
          <a:xfrm rot="1366394">
            <a:off x="3308350" y="3040063"/>
            <a:ext cx="1857375" cy="857250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The blue whale.</a:t>
            </a:r>
            <a:endParaRPr lang="en-GB" sz="28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>
                <a:ea typeface="SimSun" pitchFamily="2" charset="-122"/>
              </a:rPr>
              <a:t>NATURE</a:t>
            </a:r>
            <a:r>
              <a:rPr altLang="zh-CN">
                <a:ea typeface="SimSun" pitchFamily="2" charset="-122"/>
              </a:rPr>
              <a:t> 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What’s the biggest animal in the world?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The three-toed sloth.</a:t>
            </a:r>
            <a:endParaRPr lang="en-GB" sz="280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>
                <a:ea typeface="SimSun" pitchFamily="2" charset="-122"/>
              </a:rPr>
              <a:t>NATURE</a:t>
            </a:r>
            <a:r>
              <a:rPr altLang="zh-CN">
                <a:ea typeface="SimSun" pitchFamily="2" charset="-122"/>
              </a:rPr>
              <a:t> 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500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What’s the slowest mammal in the world?</a:t>
            </a:r>
          </a:p>
        </p:txBody>
      </p:sp>
      <p:pic>
        <p:nvPicPr>
          <p:cNvPr id="57350" name="Picture 8" descr="C:\Users\Rich\Documents\eslkidsworld.com\clip art\Animals (Part 2)\Land Animals (P - Sl)\Sloth 6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3429000"/>
            <a:ext cx="264318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1500188"/>
            <a:ext cx="914400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Thanks for using PowerPoint at </a:t>
            </a:r>
            <a:r>
              <a:rPr lang="en-GB" altLang="zh-CN" sz="60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  <a:hlinkClick r:id="rId4"/>
              </a:rPr>
              <a:t>www.eslkidsworld.com</a:t>
            </a:r>
            <a:endParaRPr lang="en-GB" altLang="zh-CN" sz="6000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ea typeface="SimSun" pitchFamily="2" charset="-122"/>
              <a:cs typeface="Arial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GB" sz="60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SPORTS 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/>
              <a:t>They were held in Sydney, Australia.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1500188"/>
            <a:ext cx="91440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Where were the Olympic Games held in the year 2000?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SPORTS 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500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/>
              <a:t>It’s called wrestling.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1428750"/>
            <a:ext cx="428625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What’s the name of this sport?</a:t>
            </a:r>
          </a:p>
        </p:txBody>
      </p:sp>
      <p:pic>
        <p:nvPicPr>
          <p:cNvPr id="11270" name="Picture 12" descr="C:\Users\Rich\Documents\eslkidsworld.com\clip art\Sports\Cartoons (Te - Z)\Wrestling 10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1785938"/>
            <a:ext cx="46720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AMERICA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>
                <a:ea typeface="SimSun" pitchFamily="2" charset="-122"/>
              </a:rPr>
              <a:t>100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/>
              <a:t>New York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500188"/>
            <a:ext cx="91440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Which American city is called the Big Apple?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AMERICA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200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/>
              <a:t>San Francisco, California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500188"/>
            <a:ext cx="91440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In which city can you see the Golden Gate Bridge?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1241</TotalTime>
  <Words>872</Words>
  <Application>Microsoft Office PowerPoint</Application>
  <PresentationFormat>On-screen Show (4:3)</PresentationFormat>
  <Paragraphs>281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Arial</vt:lpstr>
      <vt:lpstr>Constantia</vt:lpstr>
      <vt:lpstr>Wingdings 2</vt:lpstr>
      <vt:lpstr>华文新魏</vt:lpstr>
      <vt:lpstr>SimSun</vt:lpstr>
      <vt:lpstr>Arial Narrow</vt:lpstr>
      <vt:lpstr>Berlin Sans FB</vt:lpstr>
      <vt:lpstr>Wingdings</vt:lpstr>
      <vt:lpstr>Verdana</vt:lpstr>
      <vt:lpstr>Paper</vt:lpstr>
      <vt:lpstr>JEOPARDY</vt:lpstr>
      <vt:lpstr>CATEGORIES</vt:lpstr>
      <vt:lpstr>SPORTS  100</vt:lpstr>
      <vt:lpstr>SPORTS  200</vt:lpstr>
      <vt:lpstr>SPORTS  300</vt:lpstr>
      <vt:lpstr>SPORTS  400</vt:lpstr>
      <vt:lpstr>SPORTS  500</vt:lpstr>
      <vt:lpstr>AMERICA  100</vt:lpstr>
      <vt:lpstr>AMERICA  200</vt:lpstr>
      <vt:lpstr>AMERICA  300</vt:lpstr>
      <vt:lpstr>AMERICA  400</vt:lpstr>
      <vt:lpstr>AMERICA  500</vt:lpstr>
      <vt:lpstr>COUNTRIES  100</vt:lpstr>
      <vt:lpstr>COUNTRIES  200</vt:lpstr>
      <vt:lpstr>COUNTRIES  300</vt:lpstr>
      <vt:lpstr>COUNTRIES  400</vt:lpstr>
      <vt:lpstr>COUNTRIES  500</vt:lpstr>
      <vt:lpstr>MUSIC  100</vt:lpstr>
      <vt:lpstr>MUSIC  200</vt:lpstr>
      <vt:lpstr>MUSIC  300</vt:lpstr>
      <vt:lpstr>MUSIC  400</vt:lpstr>
      <vt:lpstr>MUSIC  500</vt:lpstr>
      <vt:lpstr>CAPITALS  100</vt:lpstr>
      <vt:lpstr>CAPITALS  200</vt:lpstr>
      <vt:lpstr>CAPITALS  300</vt:lpstr>
      <vt:lpstr>CAPITALS  400</vt:lpstr>
      <vt:lpstr>CAPITALS  500</vt:lpstr>
      <vt:lpstr>SCIENCE  100</vt:lpstr>
      <vt:lpstr>SCIENCE  200</vt:lpstr>
      <vt:lpstr>SCIENCE  300</vt:lpstr>
      <vt:lpstr>SCIENCE  400</vt:lpstr>
      <vt:lpstr>SCIENCE  500</vt:lpstr>
      <vt:lpstr>ART  100</vt:lpstr>
      <vt:lpstr>ART  200</vt:lpstr>
      <vt:lpstr>ART  300</vt:lpstr>
      <vt:lpstr>ART  400</vt:lpstr>
      <vt:lpstr>ART  500</vt:lpstr>
      <vt:lpstr>MOVIES  100</vt:lpstr>
      <vt:lpstr>MOVIES  200</vt:lpstr>
      <vt:lpstr>MOVIES  300</vt:lpstr>
      <vt:lpstr>MOVIES  400</vt:lpstr>
      <vt:lpstr>MOVIES  500</vt:lpstr>
      <vt:lpstr>HISTORY  100</vt:lpstr>
      <vt:lpstr>HISTORY  200</vt:lpstr>
      <vt:lpstr>HISTORY  300</vt:lpstr>
      <vt:lpstr>HISTORY  400</vt:lpstr>
      <vt:lpstr>HISTORY  500</vt:lpstr>
      <vt:lpstr>NATURE  100</vt:lpstr>
      <vt:lpstr>NATURE  200</vt:lpstr>
      <vt:lpstr>NATURE  300</vt:lpstr>
      <vt:lpstr>NATURE  400</vt:lpstr>
      <vt:lpstr>NATURE  500</vt:lpstr>
      <vt:lpstr>Slide 53</vt:lpstr>
    </vt:vector>
  </TitlesOfParts>
  <Company>EF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Intermediate</dc:title>
  <dc:creator>ESL Kids World</dc:creator>
  <cp:lastModifiedBy>Richard</cp:lastModifiedBy>
  <cp:revision>82</cp:revision>
  <dcterms:created xsi:type="dcterms:W3CDTF">2007-04-01T05:43:10Z</dcterms:created>
  <dcterms:modified xsi:type="dcterms:W3CDTF">2020-03-23T03:44:46Z</dcterms:modified>
</cp:coreProperties>
</file>